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985F0A-A1D0-459C-8BBF-3EB8BD6D8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A885DDA-286D-4129-B7CB-10088D6EBC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6EF99B3-4342-482A-8346-826118AF2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FED0EFE-5955-467F-B4FA-299667D47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90D25F9-D697-4C9B-80E1-4E5FF7197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9283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612045A-4686-47E9-AB86-89E4142F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79DC1C03-A46C-4E9C-853A-9E29BFD19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3763D72-C965-4AA5-BD2A-30B9726D5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7013AB8-ECAA-4940-A243-BEE9BFB60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1F0722C-FF4F-4906-B188-2C6BE994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39951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E328D958-D776-4E98-B6F9-3911DDF70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CBFFFF8-594B-4A0E-8473-992F09C87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14AF236-5FAE-4EB4-B08A-474130C4B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9BDCE14-3626-4595-B134-4629212E4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C58E281-4A84-4FC9-A91C-8408A03A8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62081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649974E-8F2E-4922-BBC2-30EB02EF4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5B23000-66FF-4209-85D9-1E54F0CA8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FF604D0-AFB8-40CB-BEA3-5E5E3C43C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088F80F-FCD6-4CBF-8E3B-3D07C7618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343EF19-3FF7-4524-A7F5-5A36A8672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93276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5CFAB8-FB9E-491B-A522-18BD66D81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A8125FD-2666-453B-8C06-9141F7C56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985CA4A-2E5C-4AF3-B637-548067B7D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220B21C-42B1-4F16-AA5F-583EE103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2673FC5-43AF-4009-B031-F5ADFDC25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472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126F11-22F2-4CAB-99D2-87B14BA15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E3FF80D-B769-4083-A753-F72886C1C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52B5DF0-458D-46B3-8F32-960DAE288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899CE46-0546-4A5E-8017-72D926AD8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3F36EC8-6AD9-4B86-B526-A9588BAD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3B7903B-B170-4464-A5B6-56831AB6E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3425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54F8C1-B378-43E0-B904-51A9C054B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D006B15-BFF9-4EF1-906E-14DE0B91C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55B1DD40-4460-4140-8F75-0079F7A3D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3E4D8CC5-1531-486B-9446-F34A4B945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E907D940-4C84-4CFE-A60B-9AA8879FB2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A319A47-9A62-40D8-977E-398C23F83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E2A82E52-6F91-45C1-B4AB-B3309F502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14E93184-5CE7-4F93-9A03-49E5A8072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20813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5C475E-39FD-4DE8-9B26-CE85F43B8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F098EB2F-AFF0-4524-8EBC-FC6667945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8CE84B7-9CEE-4BA3-A355-AC17F4CD2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3E3ED8B-EBC3-4A51-AC58-6FF88D9D6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8344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C1ADCCDD-479D-4788-9769-89BC5BC34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26B10CC5-B130-4155-9CC9-6A1B8D015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41416EE3-417F-473C-954C-1063E0E47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6339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FD408D-49D5-4993-A820-4C7B66E4E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9AA1693-629B-423A-8349-60C9D0CC1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1DBBD23-4725-462B-9046-68997B525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4D4FD0C-D9B9-453A-8B9A-4D47249F3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377B189-2F49-439D-B979-5C4D15583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6B50A5C-48E4-4097-ACD5-DCC095B86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60943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B9F6F-D3F4-4426-AE5D-B1E2EC7D2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D1B3F51F-F219-46CE-BCE0-25EB73C9E5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9436A8C-5110-4144-8241-EC2098018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1520814-490F-41CF-9544-F7C03FD69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03F3E89-ADE3-48B9-B8FE-7FB2E464D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38051F3-1980-4220-99B6-92708E040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42012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2000">
              <a:schemeClr val="accent1">
                <a:lumMod val="5000"/>
                <a:lumOff val="95000"/>
              </a:schemeClr>
            </a:gs>
            <a:gs pos="70000">
              <a:srgbClr val="A5C8E8"/>
            </a:gs>
            <a:gs pos="29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24F1EEF8-F053-4BE7-B310-2D63FFA90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BB8B93C-0539-47AD-A77F-DC1788D71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964C229-B3F2-4BCB-A00E-BFAC38943B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E5CCF-4B5F-4BB8-83B5-7A50E3F3CC6D}" type="datetimeFigureOut">
              <a:rPr lang="hu-HU" smtClean="0"/>
              <a:t>2022.11.30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153E81E-E842-4C54-A12A-8DB2AE3B9C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BAF56F3-89F7-412A-9629-F10C1090E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E956A-7F82-485E-9F92-9CBC62743C9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0D853383-B382-4554-893F-932BD8F27D1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14951"/>
            <a:ext cx="12192000" cy="1543050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AEEBF0D1-A9E5-4835-AC8E-C2FB94DE3725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208" y="140607"/>
            <a:ext cx="1211943" cy="1211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4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BankGothic Md BT" panose="020B080702020306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BankGothic Md BT" panose="020B080702020306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BankGothic Md BT" panose="020B080702020306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nkGothic Md BT" panose="020B080702020306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ankGothic Md BT" panose="020B080702020306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ankGothic Md BT" panose="020B080702020306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alan0815/fishing_sim/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47EA7E-C823-4C6F-9B17-CABFA55D57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dirty="0">
                <a:latin typeface="BankGothic Md BT" panose="020B0807020203060204" pitchFamily="34" charset="0"/>
              </a:rPr>
              <a:t>Horgász</a:t>
            </a:r>
            <a:r>
              <a:rPr lang="en-GB" dirty="0">
                <a:latin typeface="BankGothic Md BT" panose="020B0807020203060204" pitchFamily="34" charset="0"/>
              </a:rPr>
              <a:t>ok</a:t>
            </a:r>
            <a:r>
              <a:rPr lang="hu-HU" dirty="0">
                <a:latin typeface="BankGothic Md BT" panose="020B0807020203060204" pitchFamily="34" charset="0"/>
              </a:rPr>
              <a:t> </a:t>
            </a:r>
            <a:r>
              <a:rPr lang="en-GB" dirty="0" err="1">
                <a:latin typeface="BankGothic Md BT" panose="020B0807020203060204" pitchFamily="34" charset="0"/>
              </a:rPr>
              <a:t>lig</a:t>
            </a:r>
            <a:r>
              <a:rPr lang="hu-HU" dirty="0" err="1">
                <a:latin typeface="BankGothic Md BT" panose="020B0807020203060204" pitchFamily="34" charset="0"/>
              </a:rPr>
              <a:t>ája</a:t>
            </a:r>
            <a:endParaRPr lang="hu-HU" dirty="0">
              <a:latin typeface="BankGothic Md BT" panose="020B0807020203060204" pitchFamily="34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32E0E3A-992C-447C-93BF-45B40201B9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751012"/>
          </a:xfrm>
        </p:spPr>
        <p:txBody>
          <a:bodyPr>
            <a:normAutofit lnSpcReduction="10000"/>
          </a:bodyPr>
          <a:lstStyle/>
          <a:p>
            <a:r>
              <a:rPr lang="hu-HU" dirty="0">
                <a:latin typeface="BankGothic Md BT" panose="020B0807020203060204" pitchFamily="34" charset="0"/>
              </a:rPr>
              <a:t>Készítette:</a:t>
            </a:r>
          </a:p>
          <a:p>
            <a:r>
              <a:rPr lang="hu-HU" dirty="0">
                <a:latin typeface="BankGothic Md BT" panose="020B0807020203060204" pitchFamily="34" charset="0"/>
              </a:rPr>
              <a:t>Csöngető Csongor</a:t>
            </a:r>
          </a:p>
          <a:p>
            <a:r>
              <a:rPr lang="hu-HU" dirty="0" err="1">
                <a:latin typeface="BankGothic Md BT" panose="020B0807020203060204" pitchFamily="34" charset="0"/>
              </a:rPr>
              <a:t>Tófalvi</a:t>
            </a:r>
            <a:r>
              <a:rPr lang="hu-HU" dirty="0">
                <a:latin typeface="BankGothic Md BT" panose="020B0807020203060204" pitchFamily="34" charset="0"/>
              </a:rPr>
              <a:t> Zalán</a:t>
            </a:r>
          </a:p>
          <a:p>
            <a:r>
              <a:rPr lang="hu-HU" dirty="0">
                <a:latin typeface="BankGothic Md BT" panose="020B0807020203060204" pitchFamily="34" charset="0"/>
              </a:rPr>
              <a:t>Schmitzhofer Pál</a:t>
            </a:r>
          </a:p>
        </p:txBody>
      </p:sp>
    </p:spTree>
    <p:extLst>
      <p:ext uri="{BB962C8B-B14F-4D97-AF65-F5344CB8AC3E}">
        <p14:creationId xmlns:p14="http://schemas.microsoft.com/office/powerpoint/2010/main" val="415398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A879258-6BED-4C32-B378-3CAB6559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Tél van és befagyott a tó?</a:t>
            </a:r>
            <a:br>
              <a:rPr lang="hu-HU" dirty="0"/>
            </a:br>
            <a:r>
              <a:rPr lang="hu-HU"/>
              <a:t>Unatkozol </a:t>
            </a:r>
            <a:r>
              <a:rPr lang="hu-HU" dirty="0"/>
              <a:t>otthon?</a:t>
            </a:r>
          </a:p>
        </p:txBody>
      </p:sp>
      <p:pic>
        <p:nvPicPr>
          <p:cNvPr id="1026" name="Picture 2" descr="Twitter Shows Epidemic of School Boredom | The New Republic">
            <a:extLst>
              <a:ext uri="{FF2B5EF4-FFF2-40B4-BE49-F238E27FC236}">
                <a16:creationId xmlns:a16="http://schemas.microsoft.com/office/drawing/2014/main" id="{25001AD1-33A4-4A7C-B5AF-A4EA5D3700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622" y="2372145"/>
            <a:ext cx="4006453" cy="2670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6 Fun Activities To Try On A Frozen Lake That Aren't Ice Skating - Club  Getaway">
            <a:extLst>
              <a:ext uri="{FF2B5EF4-FFF2-40B4-BE49-F238E27FC236}">
                <a16:creationId xmlns:a16="http://schemas.microsoft.com/office/drawing/2014/main" id="{1CF5D321-A985-4C76-A2D6-A720E4A48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925" y="2290810"/>
            <a:ext cx="4257675" cy="283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253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2B7C895-7E4D-4280-8F07-584A025E8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075" y="346075"/>
            <a:ext cx="10915650" cy="1325563"/>
          </a:xfrm>
        </p:spPr>
        <p:txBody>
          <a:bodyPr/>
          <a:lstStyle/>
          <a:p>
            <a:pPr algn="ctr"/>
            <a:r>
              <a:rPr lang="hu-HU" b="0" dirty="0"/>
              <a:t>Akkor a</a:t>
            </a:r>
            <a:r>
              <a:rPr lang="hu-HU" dirty="0"/>
              <a:t> </a:t>
            </a:r>
            <a:r>
              <a:rPr lang="hu-HU" dirty="0">
                <a:solidFill>
                  <a:srgbClr val="FF0000"/>
                </a:solidFill>
              </a:rPr>
              <a:t>Horgászok Ligája</a:t>
            </a:r>
            <a:r>
              <a:rPr lang="hu-HU" b="0" dirty="0">
                <a:solidFill>
                  <a:srgbClr val="FF0000"/>
                </a:solidFill>
              </a:rPr>
              <a:t> </a:t>
            </a:r>
            <a:r>
              <a:rPr lang="hu-HU" b="0" dirty="0"/>
              <a:t>neked való!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29565A-384D-44D4-8CDC-D45FDC93E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Ebben a játékban átélheted a </a:t>
            </a:r>
            <a:r>
              <a:rPr lang="hu-HU" dirty="0" err="1"/>
              <a:t>horgászás</a:t>
            </a:r>
            <a:r>
              <a:rPr lang="hu-HU" dirty="0"/>
              <a:t> élményeit egyenesen otthonról</a:t>
            </a:r>
          </a:p>
          <a:p>
            <a:r>
              <a:rPr lang="hu-HU" dirty="0"/>
              <a:t>Nyugtató és </a:t>
            </a:r>
            <a:r>
              <a:rPr lang="hu-HU" dirty="0" err="1"/>
              <a:t>relaxáló</a:t>
            </a:r>
            <a:endParaRPr lang="hu-HU" dirty="0"/>
          </a:p>
          <a:p>
            <a:r>
              <a:rPr lang="hu-HU" dirty="0"/>
              <a:t>Realisztikus játékmenet</a:t>
            </a:r>
          </a:p>
          <a:p>
            <a:r>
              <a:rPr lang="hu-HU" dirty="0"/>
              <a:t>Valódi horgász élmény, a horgászoknak és a horgászni nem tudóknak is!</a:t>
            </a:r>
          </a:p>
          <a:p>
            <a:pPr marL="0" indent="0">
              <a:buNone/>
            </a:pPr>
            <a:endParaRPr lang="hu-HU" dirty="0"/>
          </a:p>
        </p:txBody>
      </p:sp>
      <p:pic>
        <p:nvPicPr>
          <p:cNvPr id="4" name="Picture 2" descr="3,572 Big Smile Emoji Stock Photos, Pictures &amp; Royalty-Free Images - iStock">
            <a:extLst>
              <a:ext uri="{FF2B5EF4-FFF2-40B4-BE49-F238E27FC236}">
                <a16:creationId xmlns:a16="http://schemas.microsoft.com/office/drawing/2014/main" id="{59A6526A-B460-4ADC-898E-D17E66EDA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2" b="96429" l="1144" r="97386">
                        <a14:foregroundMark x1="49183" y1="45089" x2="49183" y2="45089"/>
                        <a14:foregroundMark x1="48856" y1="45089" x2="48039" y2="44196"/>
                        <a14:foregroundMark x1="46242" y1="39955" x2="46405" y2="39509"/>
                        <a14:foregroundMark x1="47386" y1="37946" x2="31209" y2="34152"/>
                        <a14:foregroundMark x1="31209" y1="34152" x2="41176" y2="16295"/>
                        <a14:foregroundMark x1="41176" y1="16295" x2="36275" y2="6250"/>
                        <a14:foregroundMark x1="36601" y1="6473" x2="52451" y2="2902"/>
                        <a14:foregroundMark x1="52451" y1="2902" x2="67810" y2="10491"/>
                        <a14:foregroundMark x1="67810" y1="10491" x2="77778" y2="28348"/>
                        <a14:foregroundMark x1="82843" y1="40179" x2="89379" y2="56027"/>
                        <a14:foregroundMark x1="83824" y1="56473" x2="96569" y2="70313"/>
                        <a14:foregroundMark x1="96569" y1="70313" x2="90359" y2="91295"/>
                        <a14:foregroundMark x1="90359" y1="91295" x2="87745" y2="94643"/>
                        <a14:foregroundMark x1="92974" y1="59821" x2="97386" y2="80804"/>
                        <a14:foregroundMark x1="97386" y1="80804" x2="93954" y2="88616"/>
                        <a14:foregroundMark x1="36111" y1="93973" x2="51961" y2="96429"/>
                        <a14:foregroundMark x1="51961" y1="96429" x2="59314" y2="94866"/>
                        <a14:foregroundMark x1="9804" y1="38616" x2="10131" y2="54688"/>
                        <a14:foregroundMark x1="9804" y1="57366" x2="1144" y2="75893"/>
                        <a14:foregroundMark x1="1144" y1="75893" x2="9967" y2="93304"/>
                        <a14:foregroundMark x1="26797" y1="42411" x2="58987" y2="54464"/>
                        <a14:foregroundMark x1="58987" y1="54464" x2="71569" y2="40848"/>
                        <a14:foregroundMark x1="71569" y1="40848" x2="68791" y2="63393"/>
                        <a14:foregroundMark x1="68791" y1="63393" x2="55392" y2="75893"/>
                        <a14:foregroundMark x1="55392" y1="75893" x2="39216" y2="74107"/>
                        <a14:foregroundMark x1="39216" y1="74107" x2="27778" y2="57813"/>
                        <a14:foregroundMark x1="27778" y1="57813" x2="27124" y2="44420"/>
                        <a14:foregroundMark x1="29902" y1="47098" x2="42974" y2="65402"/>
                        <a14:foregroundMark x1="42974" y1="65402" x2="60784" y2="60268"/>
                        <a14:foregroundMark x1="60784" y1="60268" x2="45752" y2="72098"/>
                        <a14:foregroundMark x1="45752" y1="72098" x2="49673" y2="73884"/>
                        <a14:foregroundMark x1="60784" y1="56027" x2="62255" y2="61607"/>
                        <a14:foregroundMark x1="66667" y1="51116" x2="67157" y2="50223"/>
                        <a14:foregroundMark x1="29575" y1="49777" x2="31209" y2="52902"/>
                        <a14:foregroundMark x1="36275" y1="28348" x2="36111" y2="30580"/>
                        <a14:foregroundMark x1="56536" y1="29018" x2="56536" y2="290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770" y="4585016"/>
            <a:ext cx="2990460" cy="218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7D6C4607-FA32-4F78-B983-B53BAA55D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5398"/>
            <a:ext cx="12192000" cy="1522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2365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D3F6F90-5479-49E3-AA70-C0133AA2E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játékmenet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2110D6-4A6D-4367-A9EE-3EE4CAA94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Határtalan </a:t>
            </a:r>
            <a:r>
              <a:rPr lang="hu-HU" dirty="0" err="1"/>
              <a:t>horgászás</a:t>
            </a:r>
            <a:endParaRPr lang="hu-HU" dirty="0"/>
          </a:p>
          <a:p>
            <a:r>
              <a:rPr lang="hu-HU" dirty="0"/>
              <a:t>Egy </a:t>
            </a:r>
            <a:r>
              <a:rPr lang="hu-HU" dirty="0" err="1"/>
              <a:t>horgászás</a:t>
            </a:r>
            <a:r>
              <a:rPr lang="hu-HU" dirty="0"/>
              <a:t> 5 bedobásból áll</a:t>
            </a:r>
          </a:p>
          <a:p>
            <a:r>
              <a:rPr lang="hu-HU" dirty="0"/>
              <a:t>A fogásokat hazaviheted: a játék elmenti őket</a:t>
            </a:r>
          </a:p>
          <a:p>
            <a:r>
              <a:rPr lang="hu-HU" dirty="0"/>
              <a:t>Tudsz fogni:</a:t>
            </a:r>
          </a:p>
          <a:p>
            <a:pPr lvl="1"/>
            <a:r>
              <a:rPr lang="hu-HU" dirty="0"/>
              <a:t>Halak</a:t>
            </a:r>
          </a:p>
          <a:p>
            <a:pPr lvl="1"/>
            <a:r>
              <a:rPr lang="hu-HU" dirty="0"/>
              <a:t>Egyéb tárgyak</a:t>
            </a:r>
          </a:p>
          <a:p>
            <a:pPr lvl="1"/>
            <a:r>
              <a:rPr lang="hu-HU" dirty="0"/>
              <a:t>A szerelék leszakadhat</a:t>
            </a:r>
          </a:p>
          <a:p>
            <a:pPr lvl="1"/>
            <a:r>
              <a:rPr lang="hu-HU" dirty="0"/>
              <a:t>És egy ritka meglepetést</a:t>
            </a:r>
          </a:p>
        </p:txBody>
      </p:sp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8776750F-5313-480B-9D4C-F27FC44895D3}"/>
              </a:ext>
            </a:extLst>
          </p:cNvPr>
          <p:cNvGrpSpPr/>
          <p:nvPr/>
        </p:nvGrpSpPr>
        <p:grpSpPr>
          <a:xfrm>
            <a:off x="7644395" y="3284329"/>
            <a:ext cx="1994556" cy="2608387"/>
            <a:chOff x="7845730" y="3633587"/>
            <a:chExt cx="1994556" cy="2608387"/>
          </a:xfrm>
        </p:grpSpPr>
        <p:pic>
          <p:nvPicPr>
            <p:cNvPr id="4" name="Kép 3">
              <a:extLst>
                <a:ext uri="{FF2B5EF4-FFF2-40B4-BE49-F238E27FC236}">
                  <a16:creationId xmlns:a16="http://schemas.microsoft.com/office/drawing/2014/main" id="{5D444F59-E665-4CBE-A633-7C710F6ECC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42518" y="3633588"/>
              <a:ext cx="1897768" cy="2608386"/>
            </a:xfrm>
            <a:prstGeom prst="rect">
              <a:avLst/>
            </a:prstGeom>
          </p:spPr>
        </p:pic>
        <p:pic>
          <p:nvPicPr>
            <p:cNvPr id="5" name="Kép 4">
              <a:extLst>
                <a:ext uri="{FF2B5EF4-FFF2-40B4-BE49-F238E27FC236}">
                  <a16:creationId xmlns:a16="http://schemas.microsoft.com/office/drawing/2014/main" id="{FBCE9BA4-F6A7-4D60-8896-9066A8386A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45730" y="3633587"/>
              <a:ext cx="96787" cy="2608387"/>
            </a:xfrm>
            <a:prstGeom prst="rect">
              <a:avLst/>
            </a:prstGeom>
          </p:spPr>
        </p:pic>
      </p:grpSp>
      <p:pic>
        <p:nvPicPr>
          <p:cNvPr id="8" name="Kép 7">
            <a:extLst>
              <a:ext uri="{FF2B5EF4-FFF2-40B4-BE49-F238E27FC236}">
                <a16:creationId xmlns:a16="http://schemas.microsoft.com/office/drawing/2014/main" id="{51507264-126A-48FC-ACF7-4DEA6B9EA8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05487"/>
            <a:ext cx="12192000" cy="153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3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D06593-7EFE-43D4-A146-127F6F924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halállomány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045D97-D4DB-4EE0-A4E9-05A0552AE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hu-HU" dirty="0"/>
              <a:t>A játék egyedileg formázható halállományt biztosít</a:t>
            </a:r>
          </a:p>
          <a:p>
            <a:r>
              <a:rPr lang="hu-HU" dirty="0"/>
              <a:t>Halállománnyal kapcsolatos műveletek:</a:t>
            </a:r>
          </a:p>
          <a:p>
            <a:pPr lvl="1"/>
            <a:r>
              <a:rPr lang="hu-HU" dirty="0"/>
              <a:t>Fajok kilistázása</a:t>
            </a:r>
          </a:p>
          <a:p>
            <a:pPr lvl="1"/>
            <a:r>
              <a:rPr lang="hu-HU" dirty="0"/>
              <a:t>Faj keresése</a:t>
            </a:r>
          </a:p>
          <a:p>
            <a:pPr lvl="1"/>
            <a:r>
              <a:rPr lang="hu-HU" dirty="0"/>
              <a:t>Új faj hozzáadása</a:t>
            </a:r>
          </a:p>
          <a:p>
            <a:pPr lvl="1"/>
            <a:r>
              <a:rPr lang="hu-HU" dirty="0"/>
              <a:t>Faj módosítása</a:t>
            </a:r>
          </a:p>
          <a:p>
            <a:pPr lvl="1"/>
            <a:r>
              <a:rPr lang="hu-HU" dirty="0"/>
              <a:t>Faj törlése</a:t>
            </a:r>
          </a:p>
          <a:p>
            <a:pPr marL="0" indent="0">
              <a:buNone/>
            </a:pPr>
            <a:endParaRPr lang="hu-HU" dirty="0"/>
          </a:p>
        </p:txBody>
      </p:sp>
      <p:pic>
        <p:nvPicPr>
          <p:cNvPr id="1026" name="Picture 2" descr="Ponty">
            <a:extLst>
              <a:ext uri="{FF2B5EF4-FFF2-40B4-BE49-F238E27FC236}">
                <a16:creationId xmlns:a16="http://schemas.microsoft.com/office/drawing/2014/main" id="{7BBF13D5-D3A3-498D-93D9-09FB39744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18" b="95455" l="1667" r="99167">
                        <a14:foregroundMark x1="9167" y1="40152" x2="9167" y2="40152"/>
                        <a14:foregroundMark x1="5208" y1="39773" x2="5208" y2="39773"/>
                        <a14:foregroundMark x1="1667" y1="43182" x2="1667" y2="43182"/>
                        <a14:foregroundMark x1="3958" y1="84470" x2="3958" y2="84470"/>
                        <a14:foregroundMark x1="1667" y1="85985" x2="1667" y2="85985"/>
                        <a14:foregroundMark x1="30625" y1="70455" x2="30625" y2="70455"/>
                        <a14:foregroundMark x1="48750" y1="78409" x2="48750" y2="78409"/>
                        <a14:foregroundMark x1="41875" y1="82576" x2="41875" y2="82576"/>
                        <a14:foregroundMark x1="41250" y1="82576" x2="41250" y2="82576"/>
                        <a14:foregroundMark x1="66042" y1="84091" x2="66042" y2="84091"/>
                        <a14:foregroundMark x1="62917" y1="86364" x2="62917" y2="86364"/>
                        <a14:foregroundMark x1="60417" y1="96212" x2="60417" y2="96212"/>
                        <a14:foregroundMark x1="91875" y1="73864" x2="91875" y2="73864"/>
                        <a14:foregroundMark x1="95833" y1="72727" x2="95833" y2="72727"/>
                        <a14:foregroundMark x1="99167" y1="73106" x2="99167" y2="73106"/>
                        <a14:foregroundMark x1="46875" y1="6818" x2="46875" y2="68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24430">
            <a:off x="4912282" y="3480744"/>
            <a:ext cx="3292727" cy="181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mur biały - Gospodarstwo Rolne">
            <a:extLst>
              <a:ext uri="{FF2B5EF4-FFF2-40B4-BE49-F238E27FC236}">
                <a16:creationId xmlns:a16="http://schemas.microsoft.com/office/drawing/2014/main" id="{A7079785-7BFA-4D73-A6B3-582824B0A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84" b="89921" l="799" r="96005">
                        <a14:foregroundMark x1="4927" y1="38340" x2="4927" y2="38340"/>
                        <a14:foregroundMark x1="4261" y1="69368" x2="4261" y2="69368"/>
                        <a14:foregroundMark x1="2663" y1="41107" x2="2663" y2="41107"/>
                        <a14:foregroundMark x1="1864" y1="70949" x2="1864" y2="70949"/>
                        <a14:foregroundMark x1="1332" y1="38933" x2="1332" y2="38933"/>
                        <a14:foregroundMark x1="1065" y1="71344" x2="1065" y2="71344"/>
                        <a14:foregroundMark x1="799" y1="38933" x2="799" y2="38933"/>
                        <a14:foregroundMark x1="90679" y1="54941" x2="90679" y2="54941"/>
                        <a14:foregroundMark x1="95206" y1="50988" x2="95206" y2="50988"/>
                        <a14:foregroundMark x1="96005" y1="53557" x2="96005" y2="535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91346" flipH="1">
            <a:off x="7601795" y="2962689"/>
            <a:ext cx="3359122" cy="226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EF45818-CF34-47E7-9E97-893512823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Hazavitt halak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D2A7100-157E-4F9A-BF50-BB14885D0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hazavitt halakkal kedved szerint tudsz bánni:</a:t>
            </a:r>
          </a:p>
          <a:p>
            <a:r>
              <a:rPr lang="hu-HU" dirty="0"/>
              <a:t>Kilistázhatod a halakat</a:t>
            </a:r>
          </a:p>
          <a:p>
            <a:r>
              <a:rPr lang="hu-HU" dirty="0"/>
              <a:t>Kereshetsz fajnév alapján</a:t>
            </a:r>
          </a:p>
          <a:p>
            <a:r>
              <a:rPr lang="hu-HU" dirty="0"/>
              <a:t>Megnézheted a rekordtartókat</a:t>
            </a:r>
          </a:p>
          <a:p>
            <a:r>
              <a:rPr lang="hu-HU" dirty="0"/>
              <a:t>Megeheted a halakat</a:t>
            </a:r>
          </a:p>
          <a:p>
            <a:endParaRPr lang="hu-HU" dirty="0"/>
          </a:p>
        </p:txBody>
      </p:sp>
      <p:pic>
        <p:nvPicPr>
          <p:cNvPr id="2050" name="Picture 2" descr="6,238 Fish Bucket Stock Photos, Pictures &amp; Royalty-Free Images - iStock">
            <a:extLst>
              <a:ext uri="{FF2B5EF4-FFF2-40B4-BE49-F238E27FC236}">
                <a16:creationId xmlns:a16="http://schemas.microsoft.com/office/drawing/2014/main" id="{356BB6A5-667D-4630-8FDF-C8CF9AC27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017" y="3012553"/>
            <a:ext cx="3265981" cy="4298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EDE3F1E1-F4E2-4FD1-AD85-DFE273E71E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43119"/>
            <a:ext cx="12192000" cy="161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61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160EB9E-ABEA-4959-81FD-97DDD9879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62E08D-56EE-4314-BC21-991F4F88C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játék </a:t>
            </a:r>
            <a:r>
              <a:rPr lang="hu-HU"/>
              <a:t>biztosítja új </a:t>
            </a:r>
            <a:r>
              <a:rPr lang="hu-HU" dirty="0"/>
              <a:t>felhasználók létrehozását</a:t>
            </a:r>
          </a:p>
          <a:p>
            <a:r>
              <a:rPr lang="hu-HU" dirty="0"/>
              <a:t>Be lehet jelentkezni a már létrehozott felhasználói profilokba</a:t>
            </a:r>
          </a:p>
          <a:p>
            <a:r>
              <a:rPr lang="hu-HU" dirty="0"/>
              <a:t>A profilok jelszóval vannak védve</a:t>
            </a:r>
          </a:p>
          <a:p>
            <a:r>
              <a:rPr lang="hu-HU" dirty="0"/>
              <a:t>A profilokban el vannak mente a hazavitt kapásaink</a:t>
            </a:r>
          </a:p>
          <a:p>
            <a:pPr marL="0" indent="0" algn="ctr">
              <a:buNone/>
            </a:pPr>
            <a:r>
              <a:rPr lang="hu-HU" sz="3200" dirty="0"/>
              <a:t>Így bármikor folytathatjuk a félbe hagyott  </a:t>
            </a:r>
            <a:r>
              <a:rPr lang="hu-HU" sz="3600" b="1" i="1" dirty="0" err="1"/>
              <a:t>horgászást</a:t>
            </a:r>
            <a:r>
              <a:rPr lang="hu-HU" sz="3600" b="1" i="1" dirty="0"/>
              <a:t>!</a:t>
            </a:r>
            <a:endParaRPr lang="hu-HU" sz="3200" b="1" i="1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9351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A0929E-2014-4C93-AB7E-6A715095C2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sz="4400" b="0" dirty="0"/>
              <a:t>Legyen egy csöpp eszed és </a:t>
            </a:r>
            <a:br>
              <a:rPr lang="hu-HU" dirty="0"/>
            </a:br>
            <a:r>
              <a:rPr lang="hu-HU" dirty="0"/>
              <a:t>Szerezd be most!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BBB8AA1-FF26-46A3-BC4F-7B6B4FF293FB}"/>
              </a:ext>
            </a:extLst>
          </p:cNvPr>
          <p:cNvSpPr txBox="1"/>
          <p:nvPr/>
        </p:nvSpPr>
        <p:spPr>
          <a:xfrm>
            <a:off x="2455178" y="3652576"/>
            <a:ext cx="7281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dirty="0">
                <a:latin typeface="BankGothic Lt BT" panose="020B0607020203060204" pitchFamily="34" charset="0"/>
                <a:hlinkClick r:id="rId2"/>
              </a:rPr>
              <a:t>https://github.com/zalan0815/fishing_sim/</a:t>
            </a:r>
            <a:endParaRPr lang="hu-HU" sz="2000" dirty="0"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78547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ood Chain Fishing Challenge 4 - Tiny Fish to Monster Fish - YouTube">
            <a:extLst>
              <a:ext uri="{FF2B5EF4-FFF2-40B4-BE49-F238E27FC236}">
                <a16:creationId xmlns:a16="http://schemas.microsoft.com/office/drawing/2014/main" id="{27741FD1-56DD-43ED-A34E-1E1898F08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40DE8B40-71B0-44F9-B80C-44334548877C}"/>
              </a:ext>
            </a:extLst>
          </p:cNvPr>
          <p:cNvSpPr txBox="1"/>
          <p:nvPr/>
        </p:nvSpPr>
        <p:spPr>
          <a:xfrm>
            <a:off x="1796642" y="3429000"/>
            <a:ext cx="8598716" cy="83099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5000"/>
                </a:schemeClr>
              </a:gs>
              <a:gs pos="100000">
                <a:schemeClr val="accent1">
                  <a:lumMod val="30000"/>
                  <a:lumOff val="70000"/>
                  <a:alpha val="5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hu-HU" sz="4800" b="1" dirty="0">
                <a:solidFill>
                  <a:srgbClr val="FF0000"/>
                </a:solidFill>
                <a:latin typeface="BankGothic Lt BT" panose="020B0607020203060204" pitchFamily="34" charset="0"/>
              </a:rPr>
              <a:t>Köszönjük a figyelmet!</a:t>
            </a:r>
          </a:p>
        </p:txBody>
      </p:sp>
      <p:sp>
        <p:nvSpPr>
          <p:cNvPr id="3" name="Beszédbuborék: ellipszis 2">
            <a:extLst>
              <a:ext uri="{FF2B5EF4-FFF2-40B4-BE49-F238E27FC236}">
                <a16:creationId xmlns:a16="http://schemas.microsoft.com/office/drawing/2014/main" id="{9F1923FB-1A4D-4495-AC16-6361BFD1952B}"/>
              </a:ext>
            </a:extLst>
          </p:cNvPr>
          <p:cNvSpPr/>
          <p:nvPr/>
        </p:nvSpPr>
        <p:spPr>
          <a:xfrm>
            <a:off x="6912528" y="100667"/>
            <a:ext cx="3624044" cy="1124125"/>
          </a:xfrm>
          <a:prstGeom prst="wedgeEllipse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7BEFF237-815A-4FB5-AD7C-D1D8C0AE2005}"/>
              </a:ext>
            </a:extLst>
          </p:cNvPr>
          <p:cNvSpPr txBox="1"/>
          <p:nvPr/>
        </p:nvSpPr>
        <p:spPr>
          <a:xfrm>
            <a:off x="7062830" y="431896"/>
            <a:ext cx="3323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400" b="1" dirty="0"/>
              <a:t>EZ A LEGJOBB JÁTÉK!!!</a:t>
            </a:r>
          </a:p>
        </p:txBody>
      </p:sp>
    </p:spTree>
    <p:extLst>
      <p:ext uri="{BB962C8B-B14F-4D97-AF65-F5344CB8AC3E}">
        <p14:creationId xmlns:p14="http://schemas.microsoft.com/office/powerpoint/2010/main" val="711536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</Words>
  <Application>Microsoft Office PowerPoint</Application>
  <PresentationFormat>Szélesvásznú</PresentationFormat>
  <Paragraphs>44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4" baseType="lpstr">
      <vt:lpstr>Arial</vt:lpstr>
      <vt:lpstr>BankGothic Lt BT</vt:lpstr>
      <vt:lpstr>BankGothic Md BT</vt:lpstr>
      <vt:lpstr>Calibri</vt:lpstr>
      <vt:lpstr>Office-téma</vt:lpstr>
      <vt:lpstr>Horgászok ligája</vt:lpstr>
      <vt:lpstr>Tél van és befagyott a tó? Unatkozol otthon?</vt:lpstr>
      <vt:lpstr>Akkor a Horgászok Ligája neked való!</vt:lpstr>
      <vt:lpstr>A játékmenet</vt:lpstr>
      <vt:lpstr>A halállomány</vt:lpstr>
      <vt:lpstr>Hazavitt halak</vt:lpstr>
      <vt:lpstr>Felhasználók</vt:lpstr>
      <vt:lpstr>Legyen egy csöpp eszed és  Szerezd be most!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Horgász szimulátor</dc:title>
  <dc:creator>Schmitzhofer Pál</dc:creator>
  <cp:lastModifiedBy>Schmitzhofer Pál</cp:lastModifiedBy>
  <cp:revision>25</cp:revision>
  <dcterms:created xsi:type="dcterms:W3CDTF">2022-11-23T10:06:42Z</dcterms:created>
  <dcterms:modified xsi:type="dcterms:W3CDTF">2022-11-30T10:43:50Z</dcterms:modified>
</cp:coreProperties>
</file>

<file path=docProps/thumbnail.jpeg>
</file>